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5"/>
  </p:notesMasterIdLst>
  <p:handoutMasterIdLst>
    <p:handoutMasterId r:id="rId6"/>
  </p:handoutMasterIdLst>
  <p:sldIdLst>
    <p:sldId id="379" r:id="rId2"/>
    <p:sldId id="366" r:id="rId3"/>
    <p:sldId id="381" r:id="rId4"/>
  </p:sldIdLst>
  <p:sldSz cx="21383625" cy="30275213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23905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247811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371717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495623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6195299" algn="l" defTabSz="247811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7434359" algn="l" defTabSz="247811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8673416" algn="l" defTabSz="247811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9912478" algn="l" defTabSz="247811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orient="horz" pos="16797" userDrawn="1">
          <p15:clr>
            <a:srgbClr val="A4A3A4"/>
          </p15:clr>
        </p15:guide>
        <p15:guide id="3" orient="horz" pos="4710" userDrawn="1">
          <p15:clr>
            <a:srgbClr val="A4A3A4"/>
          </p15:clr>
        </p15:guide>
        <p15:guide id="4" pos="67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  <p15:guide id="3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, Katie (SEA-CRE)" initials="JK(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952"/>
    <a:srgbClr val="00FFFF"/>
    <a:srgbClr val="009999"/>
    <a:srgbClr val="DF7400"/>
    <a:srgbClr val="F89F1F"/>
    <a:srgbClr val="F8901F"/>
    <a:srgbClr val="C66919"/>
    <a:srgbClr val="FFC600"/>
    <a:srgbClr val="FF8604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7" autoAdjust="0"/>
    <p:restoredTop sz="65092" autoAdjust="0"/>
  </p:normalViewPr>
  <p:slideViewPr>
    <p:cSldViewPr snapToGrid="0">
      <p:cViewPr varScale="1">
        <p:scale>
          <a:sx n="37" d="100"/>
          <a:sy n="37" d="100"/>
        </p:scale>
        <p:origin x="4146" y="120"/>
      </p:cViewPr>
      <p:guideLst>
        <p:guide orient="horz" pos="9536"/>
        <p:guide orient="horz" pos="16797"/>
        <p:guide orient="horz" pos="4710"/>
        <p:guide pos="6735"/>
      </p:guideLst>
    </p:cSldViewPr>
  </p:slideViewPr>
  <p:outlineViewPr>
    <p:cViewPr>
      <p:scale>
        <a:sx n="33" d="100"/>
        <a:sy n="33" d="100"/>
      </p:scale>
      <p:origin x="0" y="6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2"/>
      </p:cViewPr>
      <p:guideLst>
        <p:guide orient="horz" pos="2909"/>
        <p:guide pos="2189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20E8A7-10C0-4A3F-8A5F-C23C99458661}" type="datetimeFigureOut">
              <a:rPr lang="en-US"/>
              <a:pPr>
                <a:defRPr/>
              </a:pPr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BDA8F0-F90F-480B-81BF-DD12E634F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2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981E3B-E2FD-4482-B46D-D6CD1BE21990}" type="datetimeFigureOut">
              <a:rPr lang="en-US"/>
              <a:pPr>
                <a:defRPr/>
              </a:pPr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692150"/>
            <a:ext cx="24463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8" tIns="46229" rIns="92458" bIns="4622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2458" tIns="46229" rIns="92458" bIns="4622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2FC391-0479-4A70-8AC8-8F764AAA7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93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057" algn="l" rtl="0" eaLnBrk="0" fontAlgn="base" hangingPunct="0">
      <a:spcBef>
        <a:spcPct val="30000"/>
      </a:spcBef>
      <a:spcAft>
        <a:spcPct val="0"/>
      </a:spcAft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8117" algn="l" rtl="0" eaLnBrk="0" fontAlgn="base" hangingPunct="0">
      <a:spcBef>
        <a:spcPct val="30000"/>
      </a:spcBef>
      <a:spcAft>
        <a:spcPct val="0"/>
      </a:spcAft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7179" algn="l" rtl="0" eaLnBrk="0" fontAlgn="base" hangingPunct="0">
      <a:spcBef>
        <a:spcPct val="30000"/>
      </a:spcBef>
      <a:spcAft>
        <a:spcPct val="0"/>
      </a:spcAft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6236" algn="l" rtl="0" eaLnBrk="0" fontAlgn="base" hangingPunct="0">
      <a:spcBef>
        <a:spcPct val="30000"/>
      </a:spcBef>
      <a:spcAft>
        <a:spcPct val="0"/>
      </a:spcAft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5299" algn="l" defTabSz="2478117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4359" algn="l" defTabSz="2478117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3416" algn="l" defTabSz="2478117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2478" algn="l" defTabSz="2478117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012909" y="2910182"/>
            <a:ext cx="19380317" cy="118450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8420" b="0"/>
            </a:lvl1pPr>
            <a:lvl2pPr marL="609477" indent="0">
              <a:buNone/>
              <a:defRPr/>
            </a:lvl2pPr>
            <a:lvl3pPr marL="1218952" indent="0">
              <a:buNone/>
              <a:defRPr/>
            </a:lvl3pPr>
          </a:lstStyle>
          <a:p>
            <a:pPr lvl="0"/>
            <a:r>
              <a:rPr lang="en-US" dirty="0"/>
              <a:t>&lt;Title of Presentation&gt;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2909" y="14755200"/>
            <a:ext cx="19380317" cy="6363105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/>
                </a:solidFill>
              </a:defRPr>
            </a:lvl1pPr>
            <a:lvl2pPr marL="80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03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0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07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0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1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13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15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 Names&gt;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29"/>
          <p:cNvSpPr>
            <a:spLocks noGrp="1"/>
          </p:cNvSpPr>
          <p:nvPr>
            <p:ph sz="quarter" idx="15" hasCustomPrompt="1"/>
          </p:nvPr>
        </p:nvSpPr>
        <p:spPr>
          <a:xfrm>
            <a:off x="1012909" y="21118306"/>
            <a:ext cx="19380317" cy="7860929"/>
          </a:xfrm>
        </p:spPr>
        <p:txBody>
          <a:bodyPr>
            <a:normAutofit/>
          </a:bodyPr>
          <a:lstStyle>
            <a:lvl1pPr marL="0" indent="0" algn="ctr">
              <a:buNone/>
              <a:defRPr sz="5612" b="0"/>
            </a:lvl1pPr>
          </a:lstStyle>
          <a:p>
            <a:pPr lvl="0"/>
            <a:r>
              <a:rPr lang="en-US" dirty="0"/>
              <a:t>&lt;Affiliations&gt;</a:t>
            </a:r>
          </a:p>
        </p:txBody>
      </p:sp>
    </p:spTree>
    <p:extLst>
      <p:ext uri="{BB962C8B-B14F-4D97-AF65-F5344CB8AC3E}">
        <p14:creationId xmlns:p14="http://schemas.microsoft.com/office/powerpoint/2010/main" val="183763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5612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209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50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50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8BCDC2EA-BFE5-41AD-865F-F964C9DBE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185" y="331195"/>
            <a:ext cx="18427442" cy="4036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369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1" y="5651384"/>
            <a:ext cx="9444434" cy="21666727"/>
          </a:xfrm>
        </p:spPr>
        <p:txBody>
          <a:bodyPr>
            <a:normAutofit/>
          </a:bodyPr>
          <a:lstStyle>
            <a:lvl1pPr>
              <a:defRPr sz="4911"/>
            </a:lvl1pPr>
            <a:lvl2pPr>
              <a:defRPr sz="4209"/>
            </a:lvl2pPr>
            <a:lvl3pPr>
              <a:defRPr sz="3508"/>
            </a:lvl3pPr>
            <a:lvl4pPr>
              <a:defRPr sz="3157"/>
            </a:lvl4pPr>
            <a:lvl5pPr>
              <a:defRPr sz="3157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10" y="5651384"/>
            <a:ext cx="9444434" cy="21666727"/>
          </a:xfrm>
        </p:spPr>
        <p:txBody>
          <a:bodyPr>
            <a:normAutofit/>
          </a:bodyPr>
          <a:lstStyle>
            <a:lvl1pPr>
              <a:defRPr sz="4911"/>
            </a:lvl1pPr>
            <a:lvl2pPr>
              <a:defRPr sz="4209"/>
            </a:lvl2pPr>
            <a:lvl3pPr>
              <a:defRPr sz="3508"/>
            </a:lvl3pPr>
            <a:lvl4pPr>
              <a:defRPr sz="3157"/>
            </a:lvl4pPr>
            <a:lvl5pPr>
              <a:defRPr sz="3157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24255AF-6A10-49B7-8938-6D2DA2AE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185" y="331195"/>
            <a:ext cx="18427442" cy="4036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06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8" y="6012069"/>
            <a:ext cx="9448147" cy="2824287"/>
          </a:xfrm>
        </p:spPr>
        <p:txBody>
          <a:bodyPr anchor="b">
            <a:normAutofit/>
          </a:bodyPr>
          <a:lstStyle>
            <a:lvl1pPr marL="0" indent="0">
              <a:buNone/>
              <a:defRPr sz="4209" b="1"/>
            </a:lvl1pPr>
            <a:lvl2pPr marL="609477" indent="0">
              <a:buNone/>
              <a:defRPr sz="2666" b="1"/>
            </a:lvl2pPr>
            <a:lvl3pPr marL="1218952" indent="0">
              <a:buNone/>
              <a:defRPr sz="2399" b="1"/>
            </a:lvl3pPr>
            <a:lvl4pPr marL="1828428" indent="0">
              <a:buNone/>
              <a:defRPr sz="2133" b="1"/>
            </a:lvl4pPr>
            <a:lvl5pPr marL="2437905" indent="0">
              <a:buNone/>
              <a:defRPr sz="2133" b="1"/>
            </a:lvl5pPr>
            <a:lvl6pPr marL="3047380" indent="0">
              <a:buNone/>
              <a:defRPr sz="2133" b="1"/>
            </a:lvl6pPr>
            <a:lvl7pPr marL="3656857" indent="0">
              <a:buNone/>
              <a:defRPr sz="2133" b="1"/>
            </a:lvl7pPr>
            <a:lvl8pPr marL="4266332" indent="0">
              <a:buNone/>
              <a:defRPr sz="2133" b="1"/>
            </a:lvl8pPr>
            <a:lvl9pPr marL="4875809" indent="0">
              <a:buNone/>
              <a:defRPr sz="2133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8" y="8836341"/>
            <a:ext cx="9448147" cy="18528695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508"/>
            </a:lvl2pPr>
            <a:lvl3pPr>
              <a:defRPr sz="3157"/>
            </a:lvl3pPr>
            <a:lvl4pPr>
              <a:defRPr sz="2806"/>
            </a:lvl4pPr>
            <a:lvl5pPr>
              <a:defRPr sz="2806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602" y="6012069"/>
            <a:ext cx="9451859" cy="2824287"/>
          </a:xfrm>
        </p:spPr>
        <p:txBody>
          <a:bodyPr anchor="b">
            <a:normAutofit/>
          </a:bodyPr>
          <a:lstStyle>
            <a:lvl1pPr marL="0" indent="0">
              <a:buNone/>
              <a:defRPr sz="4209" b="1"/>
            </a:lvl1pPr>
            <a:lvl2pPr marL="609477" indent="0">
              <a:buNone/>
              <a:defRPr sz="2666" b="1"/>
            </a:lvl2pPr>
            <a:lvl3pPr marL="1218952" indent="0">
              <a:buNone/>
              <a:defRPr sz="2399" b="1"/>
            </a:lvl3pPr>
            <a:lvl4pPr marL="1828428" indent="0">
              <a:buNone/>
              <a:defRPr sz="2133" b="1"/>
            </a:lvl4pPr>
            <a:lvl5pPr marL="2437905" indent="0">
              <a:buNone/>
              <a:defRPr sz="2133" b="1"/>
            </a:lvl5pPr>
            <a:lvl6pPr marL="3047380" indent="0">
              <a:buNone/>
              <a:defRPr sz="2133" b="1"/>
            </a:lvl6pPr>
            <a:lvl7pPr marL="3656857" indent="0">
              <a:buNone/>
              <a:defRPr sz="2133" b="1"/>
            </a:lvl7pPr>
            <a:lvl8pPr marL="4266332" indent="0">
              <a:buNone/>
              <a:defRPr sz="2133" b="1"/>
            </a:lvl8pPr>
            <a:lvl9pPr marL="4875809" indent="0">
              <a:buNone/>
              <a:defRPr sz="2133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602" y="8836341"/>
            <a:ext cx="9451859" cy="18528695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508"/>
            </a:lvl2pPr>
            <a:lvl3pPr>
              <a:defRPr sz="3157"/>
            </a:lvl3pPr>
            <a:lvl4pPr>
              <a:defRPr sz="2806"/>
            </a:lvl4pPr>
            <a:lvl5pPr>
              <a:defRPr sz="2806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DF934AB2-FFD0-4147-9464-C44B3C46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185" y="331195"/>
            <a:ext cx="18427442" cy="4036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665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9F21204A-FC81-4FD4-ADBC-1BDD2F3E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185" y="331195"/>
            <a:ext cx="18427442" cy="4036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195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7E7A6AC4-E533-4D0B-B9DD-E16BAB3974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12909" y="2910182"/>
            <a:ext cx="19380317" cy="118450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8420" b="0"/>
            </a:lvl1pPr>
            <a:lvl2pPr marL="609477" indent="0">
              <a:buNone/>
              <a:defRPr/>
            </a:lvl2pPr>
            <a:lvl3pPr marL="1218952" indent="0">
              <a:buNone/>
              <a:defRPr/>
            </a:lvl3pPr>
          </a:lstStyle>
          <a:p>
            <a:pPr lvl="0"/>
            <a:r>
              <a:rPr lang="en-US" dirty="0"/>
              <a:t>&lt;Title of Presentation&gt;</a:t>
            </a:r>
          </a:p>
        </p:txBody>
      </p:sp>
    </p:spTree>
    <p:extLst>
      <p:ext uri="{BB962C8B-B14F-4D97-AF65-F5344CB8AC3E}">
        <p14:creationId xmlns:p14="http://schemas.microsoft.com/office/powerpoint/2010/main" val="88127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 userDrawn="1"/>
        </p:nvSpPr>
        <p:spPr>
          <a:xfrm>
            <a:off x="2524" y="29478514"/>
            <a:ext cx="21383623" cy="796698"/>
          </a:xfrm>
          <a:prstGeom prst="rect">
            <a:avLst/>
          </a:prstGeom>
          <a:solidFill>
            <a:srgbClr val="9F1952"/>
          </a:solidFill>
        </p:spPr>
        <p:txBody>
          <a:bodyPr wrap="square" rtlCol="0" anchor="ctr" anchorCtr="0">
            <a:noAutofit/>
          </a:bodyPr>
          <a:lstStyle/>
          <a:p>
            <a:pPr algn="l"/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Demi Cond" panose="020B0706030402020204" pitchFamily="34" charset="0"/>
                <a:ea typeface="Arial" charset="0"/>
                <a:cs typeface="Arial" charset="0"/>
              </a:rPr>
              <a:t>2021 Cross Strait Radio Science and Wireless Technology Conference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                 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&lt;Session&gt;-&lt;Paper#&gt;</a:t>
            </a:r>
            <a:endParaRPr lang="en-US" sz="4000" b="0" i="0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56185" y="331195"/>
            <a:ext cx="18427442" cy="4036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5551979"/>
            <a:ext cx="19245263" cy="21813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3733800" cy="401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3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8" r:id="rId3"/>
    <p:sldLayoutId id="2147483709" r:id="rId4"/>
    <p:sldLayoutId id="2147483710" r:id="rId5"/>
    <p:sldLayoutId id="2147483711" r:id="rId6"/>
  </p:sldLayoutIdLst>
  <p:hf hdr="0" dt="0"/>
  <p:txStyles>
    <p:titleStyle>
      <a:lvl1pPr algn="l" defTabSz="1218952" rtl="0" eaLnBrk="1" latinLnBrk="0" hangingPunct="1">
        <a:spcBef>
          <a:spcPct val="0"/>
        </a:spcBef>
        <a:buNone/>
        <a:defRPr sz="7717" b="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457107" indent="-457107" algn="l" defTabSz="1218952" rtl="0" eaLnBrk="1" latinLnBrk="0" hangingPunct="1">
        <a:spcBef>
          <a:spcPct val="20000"/>
        </a:spcBef>
        <a:buFont typeface="Arial" pitchFamily="34" charset="0"/>
        <a:buChar char="•"/>
        <a:defRPr sz="5612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990399" indent="-380923" algn="l" defTabSz="1218952" rtl="0" eaLnBrk="1" latinLnBrk="0" hangingPunct="1">
        <a:spcBef>
          <a:spcPct val="20000"/>
        </a:spcBef>
        <a:buFont typeface="Arial" pitchFamily="34" charset="0"/>
        <a:buChar char="–"/>
        <a:defRPr sz="4911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1523690" indent="-304738" algn="l" defTabSz="1218952" rtl="0" eaLnBrk="1" latinLnBrk="0" hangingPunct="1">
        <a:spcBef>
          <a:spcPct val="20000"/>
        </a:spcBef>
        <a:buFont typeface="Arial" pitchFamily="34" charset="0"/>
        <a:buChar char="•"/>
        <a:defRPr sz="4209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2133167" indent="-304738" algn="l" defTabSz="1218952" rtl="0" eaLnBrk="1" latinLnBrk="0" hangingPunct="1">
        <a:spcBef>
          <a:spcPct val="20000"/>
        </a:spcBef>
        <a:buFont typeface="Arial" pitchFamily="34" charset="0"/>
        <a:buChar char="–"/>
        <a:defRPr sz="3508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marL="2742642" indent="-304738" algn="l" defTabSz="1218952" rtl="0" eaLnBrk="1" latinLnBrk="0" hangingPunct="1">
        <a:spcBef>
          <a:spcPct val="20000"/>
        </a:spcBef>
        <a:buFont typeface="Arial" pitchFamily="34" charset="0"/>
        <a:buChar char="»"/>
        <a:defRPr sz="3508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3352119" indent="-304738" algn="l" defTabSz="1218952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1594" indent="-304738" algn="l" defTabSz="1218952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072" indent="-304738" algn="l" defTabSz="1218952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0547" indent="-304738" algn="l" defTabSz="1218952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09477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218952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828428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37905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47380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656857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266332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875809" algn="l" defTabSz="1218952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3B3A3D-42D1-417C-8F02-7D5B1B74F0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/>
              <a:t>CSRSWTC2021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altLang="zh-CN" dirty="0"/>
              <a:t>Interactive Forum (IF) Poster Guidelines</a:t>
            </a:r>
          </a:p>
        </p:txBody>
      </p:sp>
    </p:spTree>
    <p:extLst>
      <p:ext uri="{BB962C8B-B14F-4D97-AF65-F5344CB8AC3E}">
        <p14:creationId xmlns:p14="http://schemas.microsoft.com/office/powerpoint/2010/main" val="253649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F5F0-96A7-498F-B25A-00E389AE3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091" y="4772566"/>
            <a:ext cx="18427442" cy="4036695"/>
          </a:xfrm>
        </p:spPr>
        <p:txBody>
          <a:bodyPr/>
          <a:lstStyle/>
          <a:p>
            <a:pPr algn="ctr"/>
            <a:r>
              <a:rPr lang="en-US" altLang="zh-CN" dirty="0"/>
              <a:t>Instructions on IF Poster Preparation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09792-10A3-4314-AF35-BC0A32713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181" y="9910916"/>
            <a:ext cx="19245263" cy="17454120"/>
          </a:xfrm>
        </p:spPr>
        <p:txBody>
          <a:bodyPr/>
          <a:lstStyle/>
          <a:p>
            <a:r>
              <a:rPr lang="en-US" altLang="zh-CN" sz="6000" dirty="0"/>
              <a:t>Your Interactive Forum Presentation at CSRSWTC2021 will consist of a printed poster in size of A1 page (594 mm × 841 mm), pinned on the poster board deployed in the presentation room</a:t>
            </a:r>
            <a:r>
              <a:rPr lang="en-US" altLang="zh-CN" sz="6000" dirty="0" smtClean="0"/>
              <a:t>.</a:t>
            </a:r>
          </a:p>
          <a:p>
            <a:r>
              <a:rPr lang="en-US" altLang="zh-CN" sz="6000" dirty="0"/>
              <a:t>This </a:t>
            </a:r>
            <a:r>
              <a:rPr lang="en-US" altLang="zh-CN" sz="6000" dirty="0" smtClean="0"/>
              <a:t>single-page, </a:t>
            </a:r>
            <a:r>
              <a:rPr lang="en-US" altLang="zh-CN" sz="6000" dirty="0"/>
              <a:t>printed poster should present the participant’s research and cover the primary motivations, insights, design, construction and results of the project. </a:t>
            </a:r>
          </a:p>
          <a:p>
            <a:r>
              <a:rPr lang="en-US" altLang="zh-CN" sz="6000" dirty="0"/>
              <a:t>All IF participants are responsible for preparing and bringing their </a:t>
            </a:r>
            <a:r>
              <a:rPr lang="en-US" altLang="zh-CN" sz="6000" dirty="0" smtClean="0"/>
              <a:t>posters </a:t>
            </a:r>
            <a:r>
              <a:rPr lang="en-US" altLang="zh-CN" sz="6000" dirty="0"/>
              <a:t>to the IF session in person and taking away their </a:t>
            </a:r>
            <a:r>
              <a:rPr lang="en-US" altLang="zh-CN" sz="6000" dirty="0" smtClean="0"/>
              <a:t>posters </a:t>
            </a:r>
            <a:r>
              <a:rPr lang="en-US" altLang="zh-CN" sz="6000" dirty="0"/>
              <a:t>at the end of their session</a:t>
            </a:r>
            <a:r>
              <a:rPr lang="en-US" altLang="zh-CN" sz="6000" dirty="0" smtClean="0"/>
              <a:t>.</a:t>
            </a:r>
          </a:p>
          <a:p>
            <a:r>
              <a:rPr lang="en-US" altLang="zh-CN" sz="60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IMPORTANT NOTE:  IF Presenters MUST check in with the Session Chair(s) at the Check-In Area at least 15 minutes prior to the start of their session.</a:t>
            </a:r>
            <a:endParaRPr lang="en-US" altLang="zh-CN" sz="60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88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6000" dirty="0" smtClean="0"/>
              <a:t>Status </a:t>
            </a:r>
            <a:r>
              <a:rPr lang="en-US" altLang="zh-CN" sz="6000" dirty="0"/>
              <a:t>quo – Background and motivation, current state-of-the-art. What problem are you trying to solve, or what improvement are you trying to make?</a:t>
            </a:r>
          </a:p>
          <a:p>
            <a:r>
              <a:rPr lang="en-US" altLang="zh-CN" sz="6000" dirty="0"/>
              <a:t>New insights – Describe what’s new about approach. Why should people care?</a:t>
            </a:r>
          </a:p>
          <a:p>
            <a:r>
              <a:rPr lang="en-US" altLang="zh-CN" sz="6000" dirty="0"/>
              <a:t>Description - Main achievements, concept, assumptions and weaknesses.</a:t>
            </a:r>
          </a:p>
          <a:p>
            <a:r>
              <a:rPr lang="en-US" altLang="zh-CN" sz="6000" dirty="0"/>
              <a:t>Quantitative impacts – What were your results, and how do these compare with existing technologies/techniques?</a:t>
            </a:r>
          </a:p>
          <a:p>
            <a:r>
              <a:rPr lang="en-US" altLang="zh-CN" sz="6000" dirty="0"/>
              <a:t>Proposed concept goal - Final product of your work. Where is this leading, and what are the next steps?</a:t>
            </a:r>
          </a:p>
          <a:p>
            <a:r>
              <a:rPr lang="en-US" altLang="zh-CN" sz="6000" dirty="0" smtClean="0"/>
              <a:t>Contact information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1478091" y="1193343"/>
            <a:ext cx="18427442" cy="4036695"/>
          </a:xfrm>
        </p:spPr>
        <p:txBody>
          <a:bodyPr/>
          <a:lstStyle/>
          <a:p>
            <a:pPr algn="ctr"/>
            <a:r>
              <a:rPr lang="en-US" altLang="zh-CN" b="1" dirty="0"/>
              <a:t>Poster </a:t>
            </a:r>
            <a:r>
              <a:rPr lang="en-US" altLang="zh-CN" b="1" dirty="0" smtClean="0"/>
              <a:t>Format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479457"/>
      </p:ext>
    </p:extLst>
  </p:cSld>
  <p:clrMapOvr>
    <a:masterClrMapping/>
  </p:clrMapOvr>
</p:sld>
</file>

<file path=ppt/theme/theme1.xml><?xml version="1.0" encoding="utf-8"?>
<a:theme xmlns:a="http://schemas.openxmlformats.org/drawingml/2006/main" name="IMS2017_OP_r1ac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S2017_OP_r1ac" id="{E254AC6C-FA64-4698-934A-7A976E7E81ED}" vid="{877A9143-CBFC-4C11-BE25-6AA951D0C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15377</TotalTime>
  <Words>228</Words>
  <Application>Microsoft Office PowerPoint</Application>
  <PresentationFormat>自定义</PresentationFormat>
  <Paragraphs>14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Franklin Gothic Demi Cond</vt:lpstr>
      <vt:lpstr>Tahoma</vt:lpstr>
      <vt:lpstr>IMS2017_OP_r1ac</vt:lpstr>
      <vt:lpstr>PowerPoint 演示文稿</vt:lpstr>
      <vt:lpstr>Instructions on IF Poster Preparation</vt:lpstr>
      <vt:lpstr>Poster Format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sleistner</dc:creator>
  <cp:lastModifiedBy>Jin Li</cp:lastModifiedBy>
  <cp:revision>636</cp:revision>
  <cp:lastPrinted>2015-10-12T17:01:40Z</cp:lastPrinted>
  <dcterms:created xsi:type="dcterms:W3CDTF">2011-11-17T21:50:28Z</dcterms:created>
  <dcterms:modified xsi:type="dcterms:W3CDTF">2021-07-19T10:55:38Z</dcterms:modified>
</cp:coreProperties>
</file>